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104796-6DF7-47D2-87E0-77F4185E824F}" v="15" dt="2023-05-27T14:34:26.1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kub Rosinski" userId="a8c93378dbe101cd" providerId="LiveId" clId="{0E104796-6DF7-47D2-87E0-77F4185E824F}"/>
    <pc:docChg chg="custSel addSld modSld">
      <pc:chgData name="Jakub Rosinski" userId="a8c93378dbe101cd" providerId="LiveId" clId="{0E104796-6DF7-47D2-87E0-77F4185E824F}" dt="2023-05-27T18:14:50.680" v="130" actId="20577"/>
      <pc:docMkLst>
        <pc:docMk/>
      </pc:docMkLst>
      <pc:sldChg chg="modSp mod">
        <pc:chgData name="Jakub Rosinski" userId="a8c93378dbe101cd" providerId="LiveId" clId="{0E104796-6DF7-47D2-87E0-77F4185E824F}" dt="2023-05-27T17:46:47.745" v="126" actId="20577"/>
        <pc:sldMkLst>
          <pc:docMk/>
          <pc:sldMk cId="1070532840" sldId="256"/>
        </pc:sldMkLst>
        <pc:spChg chg="mod">
          <ac:chgData name="Jakub Rosinski" userId="a8c93378dbe101cd" providerId="LiveId" clId="{0E104796-6DF7-47D2-87E0-77F4185E824F}" dt="2023-05-27T17:46:47.745" v="126" actId="20577"/>
          <ac:spMkLst>
            <pc:docMk/>
            <pc:sldMk cId="1070532840" sldId="256"/>
            <ac:spMk id="8" creationId="{88CC36AD-95A8-EBD6-098A-03FA324CBFF3}"/>
          </ac:spMkLst>
        </pc:spChg>
      </pc:sldChg>
      <pc:sldChg chg="modSp mod">
        <pc:chgData name="Jakub Rosinski" userId="a8c93378dbe101cd" providerId="LiveId" clId="{0E104796-6DF7-47D2-87E0-77F4185E824F}" dt="2023-05-27T18:14:50.680" v="130" actId="20577"/>
        <pc:sldMkLst>
          <pc:docMk/>
          <pc:sldMk cId="3668455208" sldId="260"/>
        </pc:sldMkLst>
        <pc:spChg chg="mod">
          <ac:chgData name="Jakub Rosinski" userId="a8c93378dbe101cd" providerId="LiveId" clId="{0E104796-6DF7-47D2-87E0-77F4185E824F}" dt="2023-05-27T18:14:50.680" v="130" actId="20577"/>
          <ac:spMkLst>
            <pc:docMk/>
            <pc:sldMk cId="3668455208" sldId="260"/>
            <ac:spMk id="22" creationId="{79712049-56EE-CFB4-B4A1-1A3542DEC412}"/>
          </ac:spMkLst>
        </pc:spChg>
      </pc:sldChg>
      <pc:sldChg chg="addSp delSp modSp add mod">
        <pc:chgData name="Jakub Rosinski" userId="a8c93378dbe101cd" providerId="LiveId" clId="{0E104796-6DF7-47D2-87E0-77F4185E824F}" dt="2023-05-27T17:44:23.494" v="121" actId="20577"/>
        <pc:sldMkLst>
          <pc:docMk/>
          <pc:sldMk cId="3423856580" sldId="261"/>
        </pc:sldMkLst>
        <pc:spChg chg="mod">
          <ac:chgData name="Jakub Rosinski" userId="a8c93378dbe101cd" providerId="LiveId" clId="{0E104796-6DF7-47D2-87E0-77F4185E824F}" dt="2023-05-27T14:31:10.143" v="32" actId="404"/>
          <ac:spMkLst>
            <pc:docMk/>
            <pc:sldMk cId="3423856580" sldId="261"/>
            <ac:spMk id="7" creationId="{25639BAD-099E-380C-06DA-D6748BCE998B}"/>
          </ac:spMkLst>
        </pc:spChg>
        <pc:spChg chg="mod">
          <ac:chgData name="Jakub Rosinski" userId="a8c93378dbe101cd" providerId="LiveId" clId="{0E104796-6DF7-47D2-87E0-77F4185E824F}" dt="2023-05-27T14:40:56.811" v="119" actId="20577"/>
          <ac:spMkLst>
            <pc:docMk/>
            <pc:sldMk cId="3423856580" sldId="261"/>
            <ac:spMk id="8" creationId="{88CC36AD-95A8-EBD6-098A-03FA324CBFF3}"/>
          </ac:spMkLst>
        </pc:spChg>
        <pc:spChg chg="mod">
          <ac:chgData name="Jakub Rosinski" userId="a8c93378dbe101cd" providerId="LiveId" clId="{0E104796-6DF7-47D2-87E0-77F4185E824F}" dt="2023-05-27T17:44:23.494" v="121" actId="20577"/>
          <ac:spMkLst>
            <pc:docMk/>
            <pc:sldMk cId="3423856580" sldId="261"/>
            <ac:spMk id="22" creationId="{79712049-56EE-CFB4-B4A1-1A3542DEC412}"/>
          </ac:spMkLst>
        </pc:spChg>
        <pc:picChg chg="del">
          <ac:chgData name="Jakub Rosinski" userId="a8c93378dbe101cd" providerId="LiveId" clId="{0E104796-6DF7-47D2-87E0-77F4185E824F}" dt="2023-05-27T14:30:38.642" v="1" actId="478"/>
          <ac:picMkLst>
            <pc:docMk/>
            <pc:sldMk cId="3423856580" sldId="261"/>
            <ac:picMk id="3" creationId="{3D466877-5878-9D95-42BA-AA235CE607EE}"/>
          </ac:picMkLst>
        </pc:picChg>
        <pc:picChg chg="del">
          <ac:chgData name="Jakub Rosinski" userId="a8c93378dbe101cd" providerId="LiveId" clId="{0E104796-6DF7-47D2-87E0-77F4185E824F}" dt="2023-05-27T14:34:11.640" v="43" actId="478"/>
          <ac:picMkLst>
            <pc:docMk/>
            <pc:sldMk cId="3423856580" sldId="261"/>
            <ac:picMk id="6" creationId="{1AB04FD0-930C-AA71-BFD4-519E4706BA74}"/>
          </ac:picMkLst>
        </pc:picChg>
        <pc:picChg chg="add mod">
          <ac:chgData name="Jakub Rosinski" userId="a8c93378dbe101cd" providerId="LiveId" clId="{0E104796-6DF7-47D2-87E0-77F4185E824F}" dt="2023-05-27T14:30:54.952" v="8" actId="1076"/>
          <ac:picMkLst>
            <pc:docMk/>
            <pc:sldMk cId="3423856580" sldId="261"/>
            <ac:picMk id="1026" creationId="{B82B965B-470E-D9B0-4E94-C1C9E5C19259}"/>
          </ac:picMkLst>
        </pc:picChg>
        <pc:picChg chg="add mod">
          <ac:chgData name="Jakub Rosinski" userId="a8c93378dbe101cd" providerId="LiveId" clId="{0E104796-6DF7-47D2-87E0-77F4185E824F}" dt="2023-05-27T14:34:26.173" v="49" actId="1076"/>
          <ac:picMkLst>
            <pc:docMk/>
            <pc:sldMk cId="3423856580" sldId="261"/>
            <ac:picMk id="1028" creationId="{25C95546-97C9-4C12-B166-FED1242114B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98E6C-0310-25D3-820D-AC0FFDB906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2D84A4-9B34-BA43-EEAA-55D241281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2C4AB-CBD1-506B-8378-D56B0A125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B0F30-7D8D-CE21-6A15-351CAA95A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47BBC-F2EE-F5F6-CEA5-0C6FCAADC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4676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DC587-CF3E-0A14-1817-8740C787B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02209D-231A-77A6-9EE9-D5AA433643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58A12-3475-48BC-E582-CC059ABF1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8C5E0-2B7A-8A65-011E-79920A577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4205C-64CB-A1F6-58E3-0C7E70FA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00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9D4ECD-E55B-2E32-1A62-3A7D474D2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A1415C-AE69-A514-F5C7-A3FBABDFA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DC8B65-25CB-6D16-1070-57330090A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CA87B-7A78-15F1-E882-9F7CDCB68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9281B-6147-3B16-7CCB-9853A3478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44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9187-ACAB-0B9C-3D30-4857BD7AF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19133-0E1A-F3BB-E86B-77EFB1D5E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CDC38-5404-0803-DB4C-3B9867842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92B35-239B-160C-897E-D95FF80BB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83C53-BCAE-733A-E1E9-A7714FBE9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337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5F45-BB51-A1CD-A655-E4F62C0BA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37686-A496-E8C3-D169-443E3565F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6B873-585A-3224-7953-B6D11421C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6135D-7F0E-C202-3C12-3687AFA2D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1B8D0-6EC5-FC75-E1AD-951F8D302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073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7668C-590A-0C48-FE39-09C24D2FD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6DEC0-2BF3-0CEE-D1C9-52AA372360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63371A-E759-B7AE-5CC0-902F60434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39116-8808-15F6-02E0-0BF20496C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F7B37-71EF-6326-7B41-E7D37685B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0CD420-F2E8-B375-A6F9-D2DC15306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62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C043C-3EB4-099C-669A-188B136CD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5A8B9-AE6E-CDE0-2D33-3694F1CB0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C2A02-EB9B-0729-EC01-E7321691C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0FDB69-E91D-463A-0CB8-FC1E3FD946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66023A-50E8-79E9-003C-B57EA7255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CFF0E5-9B90-2E81-539F-66271FBE7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50CD38-8E76-0C05-C18C-68325080D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E97A24-7CDB-E8FA-05D2-A6206F0C7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6668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04D80-7FAC-76AE-5BF4-88557DD1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ACF8CD-68F7-7C40-15E4-FA6F81D6A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4E76F4-7A53-CE75-288A-1F3373E45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D95C80-2BFB-F683-54A2-DCA64AC8C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13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D2B078-75F9-1242-FB5A-8E5833C44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D85EFB-DAAF-FD72-31D2-1AE0710AA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EFA85B-63F8-3B5F-985F-A9F967571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313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61E4A-E176-C194-1F86-B90F6F5B4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6FA95-3922-B776-D523-5035B266A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ECEF3-F5FB-CA93-0CE6-237D27274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1549C-BE2C-D00B-D1F0-F98229176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320DD-9564-F24C-6B0B-D46D1E471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5D027-9968-AB8F-D376-0062B8057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9459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D43E0-D38B-6CC7-5FCC-BEBB06049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DEADBF-BEDA-033A-0118-8D2F001566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16D39-59A8-D513-3CA3-F015A15F9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A74CA2-C184-19E0-9F2C-F32AF13EF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703431-B7C1-B3F1-FD61-F6AAF8181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C2639A-089C-68BC-451B-4F1DB2B43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1792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C19513-A1DC-FDB6-EFBA-35ED5254E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976CF-01EB-3CE6-D417-575A54117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9F920-44F0-EEB5-79E6-9AB4E316CE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94FD46-3BFC-45AA-A717-96E28ADB7113}" type="datetimeFigureOut">
              <a:rPr lang="en-GB" smtClean="0"/>
              <a:t>27/05/2023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3274E-92A4-2F59-3C3C-297D8A01B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67D97-1267-0B11-D4A3-96D446DF0B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498A2-2ECA-4DC0-ACD0-8D65D21D6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13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2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3F3B99-0F15-DADA-C147-3B6780DB26FB}"/>
              </a:ext>
            </a:extLst>
          </p:cNvPr>
          <p:cNvSpPr/>
          <p:nvPr/>
        </p:nvSpPr>
        <p:spPr>
          <a:xfrm>
            <a:off x="796494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F4B43E-F7A2-14F0-DB8A-89DA8795031E}"/>
              </a:ext>
            </a:extLst>
          </p:cNvPr>
          <p:cNvSpPr/>
          <p:nvPr/>
        </p:nvSpPr>
        <p:spPr>
          <a:xfrm>
            <a:off x="561473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 descr="A picture containing military vehicle, transport, combat vehicle, self-propelled artillery&#10;&#10;Description automatically generated">
            <a:extLst>
              <a:ext uri="{FF2B5EF4-FFF2-40B4-BE49-F238E27FC236}">
                <a16:creationId xmlns:a16="http://schemas.microsoft.com/office/drawing/2014/main" id="{49EBA0EB-1AAC-9647-C312-ABF275016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04" y="758207"/>
            <a:ext cx="2606201" cy="15323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639BAD-099E-380C-06DA-D6748BCE998B}"/>
              </a:ext>
            </a:extLst>
          </p:cNvPr>
          <p:cNvSpPr txBox="1"/>
          <p:nvPr/>
        </p:nvSpPr>
        <p:spPr>
          <a:xfrm>
            <a:off x="1273747" y="2658227"/>
            <a:ext cx="1497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Churchill VII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CC36AD-95A8-EBD6-098A-03FA324CBFF3}"/>
              </a:ext>
            </a:extLst>
          </p:cNvPr>
          <p:cNvSpPr txBox="1"/>
          <p:nvPr/>
        </p:nvSpPr>
        <p:spPr>
          <a:xfrm>
            <a:off x="796494" y="3252862"/>
            <a:ext cx="2452032" cy="193899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Britain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1942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1000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200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3.5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24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Strong but slow.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8DD230-D963-247D-5374-27F73CD156E2}"/>
              </a:ext>
            </a:extLst>
          </p:cNvPr>
          <p:cNvSpPr/>
          <p:nvPr/>
        </p:nvSpPr>
        <p:spPr>
          <a:xfrm>
            <a:off x="3940747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FFD51B-62BA-6C73-D833-D07BAC7173B5}"/>
              </a:ext>
            </a:extLst>
          </p:cNvPr>
          <p:cNvSpPr/>
          <p:nvPr/>
        </p:nvSpPr>
        <p:spPr>
          <a:xfrm>
            <a:off x="3705726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1D4447-8E58-4F37-4538-10F5EF256F18}"/>
              </a:ext>
            </a:extLst>
          </p:cNvPr>
          <p:cNvSpPr txBox="1"/>
          <p:nvPr/>
        </p:nvSpPr>
        <p:spPr>
          <a:xfrm>
            <a:off x="4547042" y="2658227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Cruiser IV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35D000-2C6B-9BD4-E712-4D28E4E496DD}"/>
              </a:ext>
            </a:extLst>
          </p:cNvPr>
          <p:cNvSpPr txBox="1"/>
          <p:nvPr/>
        </p:nvSpPr>
        <p:spPr>
          <a:xfrm>
            <a:off x="3940747" y="3252862"/>
            <a:ext cx="2452032" cy="212365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Light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Britain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1941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400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100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2.5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45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Light and fast, but lacks firepower.</a:t>
            </a:r>
          </a:p>
        </p:txBody>
      </p:sp>
      <p:pic>
        <p:nvPicPr>
          <p:cNvPr id="16" name="Picture 15" descr="A picture containing military vehicle, transport, combat vehicle, self-propelled artillery&#10;&#10;Description automatically generated">
            <a:extLst>
              <a:ext uri="{FF2B5EF4-FFF2-40B4-BE49-F238E27FC236}">
                <a16:creationId xmlns:a16="http://schemas.microsoft.com/office/drawing/2014/main" id="{AC932B87-4B96-E9E5-B37E-F39158355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895" y="803530"/>
            <a:ext cx="2521297" cy="14417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55DB03-C3EA-62BE-516A-452D89FD0E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0240" y="3511567"/>
            <a:ext cx="249352" cy="12467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FD5966A-DEED-874E-6985-998DFC16E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108" y="3511567"/>
            <a:ext cx="249352" cy="12467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70C74ED-BF6C-713D-40CD-8F0FDC41EEAA}"/>
              </a:ext>
            </a:extLst>
          </p:cNvPr>
          <p:cNvSpPr/>
          <p:nvPr/>
        </p:nvSpPr>
        <p:spPr>
          <a:xfrm>
            <a:off x="7044382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E331AC-6604-8E27-BE33-E4729A24F597}"/>
              </a:ext>
            </a:extLst>
          </p:cNvPr>
          <p:cNvSpPr/>
          <p:nvPr/>
        </p:nvSpPr>
        <p:spPr>
          <a:xfrm>
            <a:off x="6809361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9DD4DF-B7FA-EE87-3885-37F5108376A6}"/>
              </a:ext>
            </a:extLst>
          </p:cNvPr>
          <p:cNvSpPr txBox="1"/>
          <p:nvPr/>
        </p:nvSpPr>
        <p:spPr>
          <a:xfrm>
            <a:off x="7924791" y="2658227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KV-2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712049-56EE-CFB4-B4A1-1A3542DEC412}"/>
              </a:ext>
            </a:extLst>
          </p:cNvPr>
          <p:cNvSpPr txBox="1"/>
          <p:nvPr/>
        </p:nvSpPr>
        <p:spPr>
          <a:xfrm>
            <a:off x="7044382" y="3252862"/>
            <a:ext cx="2452032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USSR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1940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1200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600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9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20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Poor mobility but monstrous gun. You don’t want to get hit by one!</a:t>
            </a:r>
          </a:p>
        </p:txBody>
      </p:sp>
      <p:pic>
        <p:nvPicPr>
          <p:cNvPr id="26" name="Picture 25" descr="A picture containing weapon, transport, combat vehicle, self-propelled artillery&#10;&#10;Description automatically generated">
            <a:extLst>
              <a:ext uri="{FF2B5EF4-FFF2-40B4-BE49-F238E27FC236}">
                <a16:creationId xmlns:a16="http://schemas.microsoft.com/office/drawing/2014/main" id="{CF56C009-D922-898D-2D27-1D4EC3E4C3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525" y="903163"/>
            <a:ext cx="2590903" cy="1342071"/>
          </a:xfrm>
          <a:prstGeom prst="rect">
            <a:avLst/>
          </a:prstGeom>
        </p:spPr>
      </p:pic>
      <p:pic>
        <p:nvPicPr>
          <p:cNvPr id="1026" name="Picture 2" descr="Flag of the Soviet Union - Wikipedia">
            <a:extLst>
              <a:ext uri="{FF2B5EF4-FFF2-40B4-BE49-F238E27FC236}">
                <a16:creationId xmlns:a16="http://schemas.microsoft.com/office/drawing/2014/main" id="{614CB6BC-335C-15FD-1046-602FFF34FC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875" y="3511567"/>
            <a:ext cx="249352" cy="12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532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3F3B99-0F15-DADA-C147-3B6780DB26FB}"/>
              </a:ext>
            </a:extLst>
          </p:cNvPr>
          <p:cNvSpPr/>
          <p:nvPr/>
        </p:nvSpPr>
        <p:spPr>
          <a:xfrm>
            <a:off x="796494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F4B43E-F7A2-14F0-DB8A-89DA8795031E}"/>
              </a:ext>
            </a:extLst>
          </p:cNvPr>
          <p:cNvSpPr/>
          <p:nvPr/>
        </p:nvSpPr>
        <p:spPr>
          <a:xfrm>
            <a:off x="561473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639BAD-099E-380C-06DA-D6748BCE998B}"/>
              </a:ext>
            </a:extLst>
          </p:cNvPr>
          <p:cNvSpPr txBox="1"/>
          <p:nvPr/>
        </p:nvSpPr>
        <p:spPr>
          <a:xfrm>
            <a:off x="1246498" y="2658227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Leopard 2A7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CC36AD-95A8-EBD6-098A-03FA324CBFF3}"/>
              </a:ext>
            </a:extLst>
          </p:cNvPr>
          <p:cNvSpPr txBox="1"/>
          <p:nvPr/>
        </p:nvSpPr>
        <p:spPr>
          <a:xfrm>
            <a:off x="796494" y="3252862"/>
            <a:ext cx="2452032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Medium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Germany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2014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5500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1500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2.5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72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Fast, agile, powerful. Designed to quickly take out multiple enemies.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8DD230-D963-247D-5374-27F73CD156E2}"/>
              </a:ext>
            </a:extLst>
          </p:cNvPr>
          <p:cNvSpPr/>
          <p:nvPr/>
        </p:nvSpPr>
        <p:spPr>
          <a:xfrm>
            <a:off x="3940747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FFD51B-62BA-6C73-D833-D07BAC7173B5}"/>
              </a:ext>
            </a:extLst>
          </p:cNvPr>
          <p:cNvSpPr/>
          <p:nvPr/>
        </p:nvSpPr>
        <p:spPr>
          <a:xfrm>
            <a:off x="3705726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1D4447-8E58-4F37-4538-10F5EF256F18}"/>
              </a:ext>
            </a:extLst>
          </p:cNvPr>
          <p:cNvSpPr txBox="1"/>
          <p:nvPr/>
        </p:nvSpPr>
        <p:spPr>
          <a:xfrm>
            <a:off x="4355869" y="2658227"/>
            <a:ext cx="1621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M1A2 Abrams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35D000-2C6B-9BD4-E712-4D28E4E496DD}"/>
              </a:ext>
            </a:extLst>
          </p:cNvPr>
          <p:cNvSpPr txBox="1"/>
          <p:nvPr/>
        </p:nvSpPr>
        <p:spPr>
          <a:xfrm>
            <a:off x="3940747" y="3252862"/>
            <a:ext cx="2452032" cy="24929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USA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1992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6000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1500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4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68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The pride of the American army. The good armour and punch from the gun makes this a dealbreaker in battles.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0C74ED-BF6C-713D-40CD-8F0FDC41EEAA}"/>
              </a:ext>
            </a:extLst>
          </p:cNvPr>
          <p:cNvSpPr/>
          <p:nvPr/>
        </p:nvSpPr>
        <p:spPr>
          <a:xfrm>
            <a:off x="7044382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E331AC-6604-8E27-BE33-E4729A24F597}"/>
              </a:ext>
            </a:extLst>
          </p:cNvPr>
          <p:cNvSpPr/>
          <p:nvPr/>
        </p:nvSpPr>
        <p:spPr>
          <a:xfrm>
            <a:off x="6809361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9DD4DF-B7FA-EE87-3885-37F5108376A6}"/>
              </a:ext>
            </a:extLst>
          </p:cNvPr>
          <p:cNvSpPr txBox="1"/>
          <p:nvPr/>
        </p:nvSpPr>
        <p:spPr>
          <a:xfrm>
            <a:off x="7390802" y="2658227"/>
            <a:ext cx="1759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M4A3E8 ‘Fury’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712049-56EE-CFB4-B4A1-1A3542DEC412}"/>
              </a:ext>
            </a:extLst>
          </p:cNvPr>
          <p:cNvSpPr txBox="1"/>
          <p:nvPr/>
        </p:nvSpPr>
        <p:spPr>
          <a:xfrm>
            <a:off x="7044382" y="3252862"/>
            <a:ext cx="2452032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Medium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USA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1940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600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150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3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40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The M4 Sherman tank from the “Fury” movie. A very balanced WW2 machine.</a:t>
            </a:r>
          </a:p>
        </p:txBody>
      </p:sp>
      <p:pic>
        <p:nvPicPr>
          <p:cNvPr id="3" name="Picture 2" descr="A military tank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0704E1F1-118C-7B58-6A26-50E7641F9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94" y="816360"/>
            <a:ext cx="2510589" cy="1412206"/>
          </a:xfrm>
          <a:prstGeom prst="rect">
            <a:avLst/>
          </a:prstGeom>
        </p:spPr>
      </p:pic>
      <p:pic>
        <p:nvPicPr>
          <p:cNvPr id="2050" name="Picture 2" descr="Flag of Germany - Wikipedia">
            <a:extLst>
              <a:ext uri="{FF2B5EF4-FFF2-40B4-BE49-F238E27FC236}">
                <a16:creationId xmlns:a16="http://schemas.microsoft.com/office/drawing/2014/main" id="{1E3EE51D-DA76-D6EF-4D61-4FE041619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9273" y="3511568"/>
            <a:ext cx="217767" cy="130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military tank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0A0D1971-FF91-10A5-A972-D1AB518EBB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747" y="849881"/>
            <a:ext cx="2602176" cy="1420427"/>
          </a:xfrm>
          <a:prstGeom prst="rect">
            <a:avLst/>
          </a:prstGeom>
        </p:spPr>
      </p:pic>
      <p:pic>
        <p:nvPicPr>
          <p:cNvPr id="2052" name="Picture 4" descr="Flag of the United States of America | Britannica">
            <a:extLst>
              <a:ext uri="{FF2B5EF4-FFF2-40B4-BE49-F238E27FC236}">
                <a16:creationId xmlns:a16="http://schemas.microsoft.com/office/drawing/2014/main" id="{E6DEF228-D4E4-B709-0ABE-9EAD7FED2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6394" y="3511567"/>
            <a:ext cx="247420" cy="12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A military tank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8FF42222-4186-1558-1E12-899BCBE68D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333" y="864434"/>
            <a:ext cx="2452032" cy="1444379"/>
          </a:xfrm>
          <a:prstGeom prst="rect">
            <a:avLst/>
          </a:prstGeom>
        </p:spPr>
      </p:pic>
      <p:pic>
        <p:nvPicPr>
          <p:cNvPr id="24" name="Picture 4" descr="Flag of the United States of America | Britannica">
            <a:extLst>
              <a:ext uri="{FF2B5EF4-FFF2-40B4-BE49-F238E27FC236}">
                <a16:creationId xmlns:a16="http://schemas.microsoft.com/office/drawing/2014/main" id="{C8B3B808-DC91-FBE6-8E28-D1BBD2699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8694" y="3511567"/>
            <a:ext cx="247420" cy="12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929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3F3B99-0F15-DADA-C147-3B6780DB26FB}"/>
              </a:ext>
            </a:extLst>
          </p:cNvPr>
          <p:cNvSpPr/>
          <p:nvPr/>
        </p:nvSpPr>
        <p:spPr>
          <a:xfrm>
            <a:off x="796494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F4B43E-F7A2-14F0-DB8A-89DA8795031E}"/>
              </a:ext>
            </a:extLst>
          </p:cNvPr>
          <p:cNvSpPr/>
          <p:nvPr/>
        </p:nvSpPr>
        <p:spPr>
          <a:xfrm>
            <a:off x="561473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639BAD-099E-380C-06DA-D6748BCE998B}"/>
              </a:ext>
            </a:extLst>
          </p:cNvPr>
          <p:cNvSpPr txBox="1"/>
          <p:nvPr/>
        </p:nvSpPr>
        <p:spPr>
          <a:xfrm>
            <a:off x="1308824" y="2658227"/>
            <a:ext cx="1427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Panzer IV 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CC36AD-95A8-EBD6-098A-03FA324CBFF3}"/>
              </a:ext>
            </a:extLst>
          </p:cNvPr>
          <p:cNvSpPr txBox="1"/>
          <p:nvPr/>
        </p:nvSpPr>
        <p:spPr>
          <a:xfrm>
            <a:off x="796494" y="3252862"/>
            <a:ext cx="2452032" cy="212365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Medium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Germany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1939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600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160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3.5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35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Average German tank used in WW2.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8DD230-D963-247D-5374-27F73CD156E2}"/>
              </a:ext>
            </a:extLst>
          </p:cNvPr>
          <p:cNvSpPr/>
          <p:nvPr/>
        </p:nvSpPr>
        <p:spPr>
          <a:xfrm>
            <a:off x="3940747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FFD51B-62BA-6C73-D833-D07BAC7173B5}"/>
              </a:ext>
            </a:extLst>
          </p:cNvPr>
          <p:cNvSpPr/>
          <p:nvPr/>
        </p:nvSpPr>
        <p:spPr>
          <a:xfrm>
            <a:off x="3705726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1D4447-8E58-4F37-4538-10F5EF256F18}"/>
              </a:ext>
            </a:extLst>
          </p:cNvPr>
          <p:cNvSpPr txBox="1"/>
          <p:nvPr/>
        </p:nvSpPr>
        <p:spPr>
          <a:xfrm>
            <a:off x="4450031" y="2658227"/>
            <a:ext cx="1433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T14 Armata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35D000-2C6B-9BD4-E712-4D28E4E496DD}"/>
              </a:ext>
            </a:extLst>
          </p:cNvPr>
          <p:cNvSpPr txBox="1"/>
          <p:nvPr/>
        </p:nvSpPr>
        <p:spPr>
          <a:xfrm>
            <a:off x="3940747" y="3252862"/>
            <a:ext cx="2452032" cy="24929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Russia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2014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6000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2000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2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75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The most high tech Russian tank. This monster is equipped with excellent mobility, tough protection and insane firepower.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0C74ED-BF6C-713D-40CD-8F0FDC41EEAA}"/>
              </a:ext>
            </a:extLst>
          </p:cNvPr>
          <p:cNvSpPr/>
          <p:nvPr/>
        </p:nvSpPr>
        <p:spPr>
          <a:xfrm>
            <a:off x="7044382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E331AC-6604-8E27-BE33-E4729A24F597}"/>
              </a:ext>
            </a:extLst>
          </p:cNvPr>
          <p:cNvSpPr/>
          <p:nvPr/>
        </p:nvSpPr>
        <p:spPr>
          <a:xfrm>
            <a:off x="6809361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9DD4DF-B7FA-EE87-3885-37F5108376A6}"/>
              </a:ext>
            </a:extLst>
          </p:cNvPr>
          <p:cNvSpPr txBox="1"/>
          <p:nvPr/>
        </p:nvSpPr>
        <p:spPr>
          <a:xfrm>
            <a:off x="7930406" y="2658227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T-34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712049-56EE-CFB4-B4A1-1A3542DEC412}"/>
              </a:ext>
            </a:extLst>
          </p:cNvPr>
          <p:cNvSpPr txBox="1"/>
          <p:nvPr/>
        </p:nvSpPr>
        <p:spPr>
          <a:xfrm>
            <a:off x="7044382" y="3252862"/>
            <a:ext cx="2452032" cy="24929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Medium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USSR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1940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400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150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3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50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The most produced tank in history. The simplicity of its engineering made it reliable and cheap to mass produce.</a:t>
            </a:r>
          </a:p>
        </p:txBody>
      </p:sp>
      <p:pic>
        <p:nvPicPr>
          <p:cNvPr id="2" name="Picture 1" descr="A grey tank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9DD7E348-1883-6A4E-7BB5-2ADA976D0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41" y="823972"/>
            <a:ext cx="2452032" cy="1484841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78CFA16A-1E4B-62AD-B5ED-D41795970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488" y="3510935"/>
            <a:ext cx="215624" cy="12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green tank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8D3D93FA-4639-17B7-44C1-19C9169B04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677" y="626900"/>
            <a:ext cx="2610106" cy="1675142"/>
          </a:xfrm>
          <a:prstGeom prst="rect">
            <a:avLst/>
          </a:prstGeom>
        </p:spPr>
      </p:pic>
      <p:pic>
        <p:nvPicPr>
          <p:cNvPr id="4100" name="Picture 4" descr="Flag of Russia - Wikipedia">
            <a:extLst>
              <a:ext uri="{FF2B5EF4-FFF2-40B4-BE49-F238E27FC236}">
                <a16:creationId xmlns:a16="http://schemas.microsoft.com/office/drawing/2014/main" id="{FDFDB03F-BB11-E8BA-E6F0-327BEB20C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2640" y="3513601"/>
            <a:ext cx="184295" cy="122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military tank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6A70AC8B-C5BF-2A39-3AAC-5D4CD4E6A7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382" y="936761"/>
            <a:ext cx="2674211" cy="1281039"/>
          </a:xfrm>
          <a:prstGeom prst="rect">
            <a:avLst/>
          </a:prstGeom>
        </p:spPr>
      </p:pic>
      <p:pic>
        <p:nvPicPr>
          <p:cNvPr id="25" name="Picture 2" descr="Flag of the Soviet Union - Wikipedia">
            <a:extLst>
              <a:ext uri="{FF2B5EF4-FFF2-40B4-BE49-F238E27FC236}">
                <a16:creationId xmlns:a16="http://schemas.microsoft.com/office/drawing/2014/main" id="{61E37417-F677-D7D4-01FC-32642AE80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875" y="3511567"/>
            <a:ext cx="249352" cy="12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823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3F3B99-0F15-DADA-C147-3B6780DB26FB}"/>
              </a:ext>
            </a:extLst>
          </p:cNvPr>
          <p:cNvSpPr/>
          <p:nvPr/>
        </p:nvSpPr>
        <p:spPr>
          <a:xfrm>
            <a:off x="796494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F4B43E-F7A2-14F0-DB8A-89DA8795031E}"/>
              </a:ext>
            </a:extLst>
          </p:cNvPr>
          <p:cNvSpPr/>
          <p:nvPr/>
        </p:nvSpPr>
        <p:spPr>
          <a:xfrm>
            <a:off x="561473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639BAD-099E-380C-06DA-D6748BCE998B}"/>
              </a:ext>
            </a:extLst>
          </p:cNvPr>
          <p:cNvSpPr txBox="1"/>
          <p:nvPr/>
        </p:nvSpPr>
        <p:spPr>
          <a:xfrm>
            <a:off x="1682516" y="2658227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T-72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CC36AD-95A8-EBD6-098A-03FA324CBFF3}"/>
              </a:ext>
            </a:extLst>
          </p:cNvPr>
          <p:cNvSpPr txBox="1"/>
          <p:nvPr/>
        </p:nvSpPr>
        <p:spPr>
          <a:xfrm>
            <a:off x="796494" y="3252862"/>
            <a:ext cx="2452032" cy="193899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Medium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USSR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1969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2000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500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3.5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65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Classic cold-war era tank.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8DD230-D963-247D-5374-27F73CD156E2}"/>
              </a:ext>
            </a:extLst>
          </p:cNvPr>
          <p:cNvSpPr/>
          <p:nvPr/>
        </p:nvSpPr>
        <p:spPr>
          <a:xfrm>
            <a:off x="3940747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FFD51B-62BA-6C73-D833-D07BAC7173B5}"/>
              </a:ext>
            </a:extLst>
          </p:cNvPr>
          <p:cNvSpPr/>
          <p:nvPr/>
        </p:nvSpPr>
        <p:spPr>
          <a:xfrm>
            <a:off x="3705726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1D4447-8E58-4F37-4538-10F5EF256F18}"/>
              </a:ext>
            </a:extLst>
          </p:cNvPr>
          <p:cNvSpPr txBox="1"/>
          <p:nvPr/>
        </p:nvSpPr>
        <p:spPr>
          <a:xfrm>
            <a:off x="4733283" y="2658227"/>
            <a:ext cx="866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Tiger I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35D000-2C6B-9BD4-E712-4D28E4E496DD}"/>
              </a:ext>
            </a:extLst>
          </p:cNvPr>
          <p:cNvSpPr txBox="1"/>
          <p:nvPr/>
        </p:nvSpPr>
        <p:spPr>
          <a:xfrm>
            <a:off x="3940747" y="3252862"/>
            <a:ext cx="2452032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Germany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1942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1600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500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6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45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Tough armour and powerful gun. One of the Third Reich’s most feared weapons.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0C74ED-BF6C-713D-40CD-8F0FDC41EEAA}"/>
              </a:ext>
            </a:extLst>
          </p:cNvPr>
          <p:cNvSpPr/>
          <p:nvPr/>
        </p:nvSpPr>
        <p:spPr>
          <a:xfrm>
            <a:off x="7044382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E331AC-6604-8E27-BE33-E4729A24F597}"/>
              </a:ext>
            </a:extLst>
          </p:cNvPr>
          <p:cNvSpPr/>
          <p:nvPr/>
        </p:nvSpPr>
        <p:spPr>
          <a:xfrm>
            <a:off x="6809361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9DD4DF-B7FA-EE87-3885-37F5108376A6}"/>
              </a:ext>
            </a:extLst>
          </p:cNvPr>
          <p:cNvSpPr txBox="1"/>
          <p:nvPr/>
        </p:nvSpPr>
        <p:spPr>
          <a:xfrm>
            <a:off x="7753274" y="2658227"/>
            <a:ext cx="1034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T-34-85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712049-56EE-CFB4-B4A1-1A3542DEC412}"/>
              </a:ext>
            </a:extLst>
          </p:cNvPr>
          <p:cNvSpPr txBox="1"/>
          <p:nvPr/>
        </p:nvSpPr>
        <p:spPr>
          <a:xfrm>
            <a:off x="7044382" y="3252862"/>
            <a:ext cx="2452032" cy="212365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Medium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USSR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1944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400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200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3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50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A T-34 with an improved turret and an 85mm gun.</a:t>
            </a:r>
          </a:p>
        </p:txBody>
      </p:sp>
      <p:pic>
        <p:nvPicPr>
          <p:cNvPr id="25" name="Picture 2" descr="Flag of the Soviet Union - Wikipedia">
            <a:extLst>
              <a:ext uri="{FF2B5EF4-FFF2-40B4-BE49-F238E27FC236}">
                <a16:creationId xmlns:a16="http://schemas.microsoft.com/office/drawing/2014/main" id="{61E37417-F677-D7D4-01FC-32642AE80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875" y="3511567"/>
            <a:ext cx="249352" cy="12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military tank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5EDC9672-B57F-9296-E8C5-5076117DB9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972" y="968446"/>
            <a:ext cx="2678852" cy="1183297"/>
          </a:xfrm>
          <a:prstGeom prst="rect">
            <a:avLst/>
          </a:prstGeom>
        </p:spPr>
      </p:pic>
      <p:pic>
        <p:nvPicPr>
          <p:cNvPr id="17" name="Picture 16" descr="A military tank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5CCFF9A-32D1-1B7F-7786-130B634F20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94" y="756846"/>
            <a:ext cx="2680632" cy="1449268"/>
          </a:xfrm>
          <a:prstGeom prst="rect">
            <a:avLst/>
          </a:prstGeom>
        </p:spPr>
      </p:pic>
      <p:pic>
        <p:nvPicPr>
          <p:cNvPr id="23" name="Picture 2" descr="Flag of the Soviet Union - Wikipedia">
            <a:extLst>
              <a:ext uri="{FF2B5EF4-FFF2-40B4-BE49-F238E27FC236}">
                <a16:creationId xmlns:a16="http://schemas.microsoft.com/office/drawing/2014/main" id="{6EB1A232-2CE7-107F-CA5F-E803D902A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5136" y="3511567"/>
            <a:ext cx="249352" cy="12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 descr="A grey tank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10505872-B78E-728B-6FB7-4A35522467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8580" y="1027549"/>
            <a:ext cx="2583978" cy="1178565"/>
          </a:xfrm>
          <a:prstGeom prst="rect">
            <a:avLst/>
          </a:prstGeom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36400FE0-017A-99CE-3B58-5B6AE6DC9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4012" y="3511567"/>
            <a:ext cx="215624" cy="129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427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3F3B99-0F15-DADA-C147-3B6780DB26FB}"/>
              </a:ext>
            </a:extLst>
          </p:cNvPr>
          <p:cNvSpPr/>
          <p:nvPr/>
        </p:nvSpPr>
        <p:spPr>
          <a:xfrm>
            <a:off x="796494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F4B43E-F7A2-14F0-DB8A-89DA8795031E}"/>
              </a:ext>
            </a:extLst>
          </p:cNvPr>
          <p:cNvSpPr/>
          <p:nvPr/>
        </p:nvSpPr>
        <p:spPr>
          <a:xfrm>
            <a:off x="561473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639BAD-099E-380C-06DA-D6748BCE998B}"/>
              </a:ext>
            </a:extLst>
          </p:cNvPr>
          <p:cNvSpPr txBox="1"/>
          <p:nvPr/>
        </p:nvSpPr>
        <p:spPr>
          <a:xfrm>
            <a:off x="1682516" y="2658227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T-90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CC36AD-95A8-EBD6-098A-03FA324CBFF3}"/>
              </a:ext>
            </a:extLst>
          </p:cNvPr>
          <p:cNvSpPr txBox="1"/>
          <p:nvPr/>
        </p:nvSpPr>
        <p:spPr>
          <a:xfrm>
            <a:off x="796494" y="3252862"/>
            <a:ext cx="2452032" cy="24929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Russia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1992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3000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800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3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60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Russia’s current main battle tank. More modern variants of this model are produced and used in the Invasion of Ukraine.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8DD230-D963-247D-5374-27F73CD156E2}"/>
              </a:ext>
            </a:extLst>
          </p:cNvPr>
          <p:cNvSpPr/>
          <p:nvPr/>
        </p:nvSpPr>
        <p:spPr>
          <a:xfrm>
            <a:off x="3940747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FFD51B-62BA-6C73-D833-D07BAC7173B5}"/>
              </a:ext>
            </a:extLst>
          </p:cNvPr>
          <p:cNvSpPr/>
          <p:nvPr/>
        </p:nvSpPr>
        <p:spPr>
          <a:xfrm>
            <a:off x="3705726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1D4447-8E58-4F37-4538-10F5EF256F18}"/>
              </a:ext>
            </a:extLst>
          </p:cNvPr>
          <p:cNvSpPr txBox="1"/>
          <p:nvPr/>
        </p:nvSpPr>
        <p:spPr>
          <a:xfrm>
            <a:off x="4826769" y="2658227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T-84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35D000-2C6B-9BD4-E712-4D28E4E496DD}"/>
              </a:ext>
            </a:extLst>
          </p:cNvPr>
          <p:cNvSpPr txBox="1"/>
          <p:nvPr/>
        </p:nvSpPr>
        <p:spPr>
          <a:xfrm>
            <a:off x="3940747" y="3252862"/>
            <a:ext cx="2452032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Ukraine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1994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3600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1000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3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60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Ukrainian tank based on the Soviet T-80. Good armour and penetration.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0C74ED-BF6C-713D-40CD-8F0FDC41EEAA}"/>
              </a:ext>
            </a:extLst>
          </p:cNvPr>
          <p:cNvSpPr/>
          <p:nvPr/>
        </p:nvSpPr>
        <p:spPr>
          <a:xfrm>
            <a:off x="7044382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E331AC-6604-8E27-BE33-E4729A24F597}"/>
              </a:ext>
            </a:extLst>
          </p:cNvPr>
          <p:cNvSpPr/>
          <p:nvPr/>
        </p:nvSpPr>
        <p:spPr>
          <a:xfrm>
            <a:off x="6809361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9DD4DF-B7FA-EE87-3885-37F5108376A6}"/>
              </a:ext>
            </a:extLst>
          </p:cNvPr>
          <p:cNvSpPr txBox="1"/>
          <p:nvPr/>
        </p:nvSpPr>
        <p:spPr>
          <a:xfrm>
            <a:off x="7545688" y="2658227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Progetto 54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712049-56EE-CFB4-B4A1-1A3542DEC412}"/>
              </a:ext>
            </a:extLst>
          </p:cNvPr>
          <p:cNvSpPr txBox="1"/>
          <p:nvPr/>
        </p:nvSpPr>
        <p:spPr>
          <a:xfrm>
            <a:off x="7044382" y="3252862"/>
            <a:ext cx="2452032" cy="24929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Italy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1954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2500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600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150" b="1" dirty="0">
                <a:latin typeface="Trebuchet MS" panose="020B0603020202020204" pitchFamily="34" charset="0"/>
              </a:rPr>
              <a:t>5 seconds per shell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45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Features the “Italian revolver” autoloading mechanism. Reload empty shells by hitting the </a:t>
            </a:r>
            <a:r>
              <a:rPr lang="en-GB" sz="1200" b="1" i="1" dirty="0">
                <a:latin typeface="Trebuchet MS" panose="020B0603020202020204" pitchFamily="34" charset="0"/>
              </a:rPr>
              <a:t>E</a:t>
            </a:r>
            <a:r>
              <a:rPr lang="en-GB" sz="1200" i="1" dirty="0">
                <a:latin typeface="Trebuchet MS" panose="020B0603020202020204" pitchFamily="34" charset="0"/>
              </a:rPr>
              <a:t> key at any point.</a:t>
            </a:r>
          </a:p>
        </p:txBody>
      </p:sp>
      <p:pic>
        <p:nvPicPr>
          <p:cNvPr id="26" name="Picture 25" descr="A picture containing weapon, combat vehicle, self-propelled artillery, tank&#10;&#10;Description automatically generated">
            <a:extLst>
              <a:ext uri="{FF2B5EF4-FFF2-40B4-BE49-F238E27FC236}">
                <a16:creationId xmlns:a16="http://schemas.microsoft.com/office/drawing/2014/main" id="{891FA0A3-5AEC-A588-2FAF-B67499B8E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185" y="1045776"/>
            <a:ext cx="2238594" cy="1160338"/>
          </a:xfrm>
          <a:prstGeom prst="rect">
            <a:avLst/>
          </a:prstGeom>
        </p:spPr>
      </p:pic>
      <p:pic>
        <p:nvPicPr>
          <p:cNvPr id="3" name="Picture 2" descr="A military tank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3D466877-5878-9D95-42BA-AA235CE607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73" y="809087"/>
            <a:ext cx="2909232" cy="1636443"/>
          </a:xfrm>
          <a:prstGeom prst="rect">
            <a:avLst/>
          </a:prstGeom>
        </p:spPr>
      </p:pic>
      <p:pic>
        <p:nvPicPr>
          <p:cNvPr id="6" name="Picture 4" descr="Flag of Russia - Wikipedia">
            <a:extLst>
              <a:ext uri="{FF2B5EF4-FFF2-40B4-BE49-F238E27FC236}">
                <a16:creationId xmlns:a16="http://schemas.microsoft.com/office/drawing/2014/main" id="{1AB04FD0-930C-AA71-BFD4-519E4706B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6684" y="3511567"/>
            <a:ext cx="184295" cy="122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Flag of Ukraine | Britannica">
            <a:extLst>
              <a:ext uri="{FF2B5EF4-FFF2-40B4-BE49-F238E27FC236}">
                <a16:creationId xmlns:a16="http://schemas.microsoft.com/office/drawing/2014/main" id="{EB1814FA-BBDC-8E41-04E1-1278A9383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754" y="3511568"/>
            <a:ext cx="184295" cy="122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A military tank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5896938E-F024-70D3-630E-71B971D69B5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4" t="17885" r="12808" b="13961"/>
          <a:stretch/>
        </p:blipFill>
        <p:spPr>
          <a:xfrm>
            <a:off x="7012505" y="997918"/>
            <a:ext cx="2706088" cy="1339319"/>
          </a:xfrm>
          <a:prstGeom prst="rect">
            <a:avLst/>
          </a:prstGeom>
        </p:spPr>
      </p:pic>
      <p:pic>
        <p:nvPicPr>
          <p:cNvPr id="5124" name="Picture 4" descr="Flag of Italy - Wikipedia">
            <a:extLst>
              <a:ext uri="{FF2B5EF4-FFF2-40B4-BE49-F238E27FC236}">
                <a16:creationId xmlns:a16="http://schemas.microsoft.com/office/drawing/2014/main" id="{2AA11FE7-6DA4-6C6A-7DF5-F50FE7FB2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2029" y="3510737"/>
            <a:ext cx="185426" cy="123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455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3F3B99-0F15-DADA-C147-3B6780DB26FB}"/>
              </a:ext>
            </a:extLst>
          </p:cNvPr>
          <p:cNvSpPr/>
          <p:nvPr/>
        </p:nvSpPr>
        <p:spPr>
          <a:xfrm>
            <a:off x="796494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F4B43E-F7A2-14F0-DB8A-89DA8795031E}"/>
              </a:ext>
            </a:extLst>
          </p:cNvPr>
          <p:cNvSpPr/>
          <p:nvPr/>
        </p:nvSpPr>
        <p:spPr>
          <a:xfrm>
            <a:off x="561473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639BAD-099E-380C-06DA-D6748BCE998B}"/>
              </a:ext>
            </a:extLst>
          </p:cNvPr>
          <p:cNvSpPr txBox="1"/>
          <p:nvPr/>
        </p:nvSpPr>
        <p:spPr>
          <a:xfrm>
            <a:off x="850015" y="2658227"/>
            <a:ext cx="23450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00" b="1" dirty="0">
                <a:latin typeface="Trebuchet MS" panose="020B0603020202020204" pitchFamily="34" charset="0"/>
              </a:rPr>
              <a:t>60TP Lewandowskiego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CC36AD-95A8-EBD6-098A-03FA324CBFF3}"/>
              </a:ext>
            </a:extLst>
          </p:cNvPr>
          <p:cNvSpPr txBox="1"/>
          <p:nvPr/>
        </p:nvSpPr>
        <p:spPr>
          <a:xfrm>
            <a:off x="796494" y="3252862"/>
            <a:ext cx="2452032" cy="212365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Poland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1956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3000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1000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5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35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Heavy tank with powerful gun. Takes a while to reload.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8DD230-D963-247D-5374-27F73CD156E2}"/>
              </a:ext>
            </a:extLst>
          </p:cNvPr>
          <p:cNvSpPr/>
          <p:nvPr/>
        </p:nvSpPr>
        <p:spPr>
          <a:xfrm>
            <a:off x="3940747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FFD51B-62BA-6C73-D833-D07BAC7173B5}"/>
              </a:ext>
            </a:extLst>
          </p:cNvPr>
          <p:cNvSpPr/>
          <p:nvPr/>
        </p:nvSpPr>
        <p:spPr>
          <a:xfrm>
            <a:off x="3705726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1D4447-8E58-4F37-4538-10F5EF256F18}"/>
              </a:ext>
            </a:extLst>
          </p:cNvPr>
          <p:cNvSpPr txBox="1"/>
          <p:nvPr/>
        </p:nvSpPr>
        <p:spPr>
          <a:xfrm>
            <a:off x="4826769" y="2658227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T-84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35D000-2C6B-9BD4-E712-4D28E4E496DD}"/>
              </a:ext>
            </a:extLst>
          </p:cNvPr>
          <p:cNvSpPr txBox="1"/>
          <p:nvPr/>
        </p:nvSpPr>
        <p:spPr>
          <a:xfrm>
            <a:off x="3940747" y="3252862"/>
            <a:ext cx="2452032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Ukraine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1994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3600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1000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200" b="1" dirty="0">
                <a:latin typeface="Trebuchet MS" panose="020B0603020202020204" pitchFamily="34" charset="0"/>
              </a:rPr>
              <a:t>3 seconds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60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Ukrainian tank based on the Soviet T-80. Good armour and penetration.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0C74ED-BF6C-713D-40CD-8F0FDC41EEAA}"/>
              </a:ext>
            </a:extLst>
          </p:cNvPr>
          <p:cNvSpPr/>
          <p:nvPr/>
        </p:nvSpPr>
        <p:spPr>
          <a:xfrm>
            <a:off x="7044382" y="2558715"/>
            <a:ext cx="2452032" cy="34811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E331AC-6604-8E27-BE33-E4729A24F597}"/>
              </a:ext>
            </a:extLst>
          </p:cNvPr>
          <p:cNvSpPr/>
          <p:nvPr/>
        </p:nvSpPr>
        <p:spPr>
          <a:xfrm>
            <a:off x="6809361" y="561473"/>
            <a:ext cx="2909232" cy="573505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9DD4DF-B7FA-EE87-3885-37F5108376A6}"/>
              </a:ext>
            </a:extLst>
          </p:cNvPr>
          <p:cNvSpPr txBox="1"/>
          <p:nvPr/>
        </p:nvSpPr>
        <p:spPr>
          <a:xfrm>
            <a:off x="7545688" y="2658227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Trebuchet MS" panose="020B0603020202020204" pitchFamily="34" charset="0"/>
              </a:rPr>
              <a:t>Progetto 54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712049-56EE-CFB4-B4A1-1A3542DEC412}"/>
              </a:ext>
            </a:extLst>
          </p:cNvPr>
          <p:cNvSpPr txBox="1"/>
          <p:nvPr/>
        </p:nvSpPr>
        <p:spPr>
          <a:xfrm>
            <a:off x="7044382" y="3252862"/>
            <a:ext cx="2452032" cy="24929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Trebuchet MS" panose="020B0603020202020204" pitchFamily="34" charset="0"/>
              </a:rPr>
              <a:t>Type: </a:t>
            </a:r>
            <a:r>
              <a:rPr lang="en-GB" sz="1200" b="1" dirty="0">
                <a:latin typeface="Trebuchet MS" panose="020B0603020202020204" pitchFamily="34" charset="0"/>
              </a:rPr>
              <a:t>Heavy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Nation of Origin: </a:t>
            </a:r>
            <a:r>
              <a:rPr lang="en-GB" sz="1200" b="1" dirty="0">
                <a:latin typeface="Trebuchet MS" panose="020B0603020202020204" pitchFamily="34" charset="0"/>
              </a:rPr>
              <a:t>Italy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First Produced: </a:t>
            </a:r>
            <a:r>
              <a:rPr lang="en-GB" sz="1200" b="1" dirty="0">
                <a:latin typeface="Trebuchet MS" panose="020B0603020202020204" pitchFamily="34" charset="0"/>
              </a:rPr>
              <a:t>1954</a:t>
            </a:r>
          </a:p>
          <a:p>
            <a:endParaRPr lang="en-GB" sz="1200" dirty="0">
              <a:latin typeface="Trebuchet MS" panose="020B0603020202020204" pitchFamily="34" charset="0"/>
            </a:endParaRPr>
          </a:p>
          <a:p>
            <a:r>
              <a:rPr lang="en-GB" sz="1200" dirty="0">
                <a:latin typeface="Trebuchet MS" panose="020B0603020202020204" pitchFamily="34" charset="0"/>
              </a:rPr>
              <a:t>Health: </a:t>
            </a:r>
            <a:r>
              <a:rPr lang="en-GB" sz="1200" b="1" dirty="0">
                <a:latin typeface="Trebuchet MS" panose="020B0603020202020204" pitchFamily="34" charset="0"/>
              </a:rPr>
              <a:t>2500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Firepower: </a:t>
            </a:r>
            <a:r>
              <a:rPr lang="en-GB" sz="1200" b="1" dirty="0">
                <a:latin typeface="Trebuchet MS" panose="020B0603020202020204" pitchFamily="34" charset="0"/>
              </a:rPr>
              <a:t>600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Reload Time: </a:t>
            </a:r>
            <a:r>
              <a:rPr lang="en-GB" sz="1150" b="1" dirty="0">
                <a:latin typeface="Trebuchet MS" panose="020B0603020202020204" pitchFamily="34" charset="0"/>
              </a:rPr>
              <a:t>5 seconds per shell</a:t>
            </a:r>
          </a:p>
          <a:p>
            <a:r>
              <a:rPr lang="en-GB" sz="1200" dirty="0">
                <a:latin typeface="Trebuchet MS" panose="020B0603020202020204" pitchFamily="34" charset="0"/>
              </a:rPr>
              <a:t>Top Speed: </a:t>
            </a:r>
            <a:r>
              <a:rPr lang="en-GB" sz="1200" b="1" dirty="0">
                <a:latin typeface="Trebuchet MS" panose="020B0603020202020204" pitchFamily="34" charset="0"/>
              </a:rPr>
              <a:t>45 km/h</a:t>
            </a:r>
          </a:p>
          <a:p>
            <a:endParaRPr lang="en-GB" sz="1200" b="1" dirty="0">
              <a:latin typeface="Trebuchet MS" panose="020B0603020202020204" pitchFamily="34" charset="0"/>
            </a:endParaRPr>
          </a:p>
          <a:p>
            <a:r>
              <a:rPr lang="en-GB" sz="1200" i="1" dirty="0">
                <a:latin typeface="Trebuchet MS" panose="020B0603020202020204" pitchFamily="34" charset="0"/>
              </a:rPr>
              <a:t>Features the “Italian revolver” autoloading mechanism. Reload empty shells by hitting the </a:t>
            </a:r>
            <a:r>
              <a:rPr lang="en-GB" sz="1200" b="1" i="1" dirty="0">
                <a:latin typeface="Trebuchet MS" panose="020B0603020202020204" pitchFamily="34" charset="0"/>
              </a:rPr>
              <a:t>E</a:t>
            </a:r>
            <a:r>
              <a:rPr lang="en-GB" sz="1200" i="1" dirty="0">
                <a:latin typeface="Trebuchet MS" panose="020B0603020202020204" pitchFamily="34" charset="0"/>
              </a:rPr>
              <a:t> key at any point.</a:t>
            </a:r>
          </a:p>
        </p:txBody>
      </p:sp>
      <p:pic>
        <p:nvPicPr>
          <p:cNvPr id="26" name="Picture 25" descr="A picture containing weapon, combat vehicle, self-propelled artillery, tank&#10;&#10;Description automatically generated">
            <a:extLst>
              <a:ext uri="{FF2B5EF4-FFF2-40B4-BE49-F238E27FC236}">
                <a16:creationId xmlns:a16="http://schemas.microsoft.com/office/drawing/2014/main" id="{891FA0A3-5AEC-A588-2FAF-B67499B8E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185" y="1045776"/>
            <a:ext cx="2238594" cy="1160338"/>
          </a:xfrm>
          <a:prstGeom prst="rect">
            <a:avLst/>
          </a:prstGeom>
        </p:spPr>
      </p:pic>
      <p:pic>
        <p:nvPicPr>
          <p:cNvPr id="5122" name="Picture 2" descr="Flag of Ukraine | Britannica">
            <a:extLst>
              <a:ext uri="{FF2B5EF4-FFF2-40B4-BE49-F238E27FC236}">
                <a16:creationId xmlns:a16="http://schemas.microsoft.com/office/drawing/2014/main" id="{EB1814FA-BBDC-8E41-04E1-1278A9383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754" y="3511568"/>
            <a:ext cx="184295" cy="122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A military tank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5896938E-F024-70D3-630E-71B971D69B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4" t="17885" r="12808" b="13961"/>
          <a:stretch/>
        </p:blipFill>
        <p:spPr>
          <a:xfrm>
            <a:off x="7012505" y="997918"/>
            <a:ext cx="2706088" cy="1339319"/>
          </a:xfrm>
          <a:prstGeom prst="rect">
            <a:avLst/>
          </a:prstGeom>
        </p:spPr>
      </p:pic>
      <p:pic>
        <p:nvPicPr>
          <p:cNvPr id="5124" name="Picture 4" descr="Flag of Italy - Wikipedia">
            <a:extLst>
              <a:ext uri="{FF2B5EF4-FFF2-40B4-BE49-F238E27FC236}">
                <a16:creationId xmlns:a16="http://schemas.microsoft.com/office/drawing/2014/main" id="{2AA11FE7-6DA4-6C6A-7DF5-F50FE7FB2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2029" y="3510737"/>
            <a:ext cx="185426" cy="123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82B965B-470E-D9B0-4E94-C1C9E5C192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103" b="29285"/>
          <a:stretch/>
        </p:blipFill>
        <p:spPr bwMode="auto">
          <a:xfrm>
            <a:off x="476585" y="1045776"/>
            <a:ext cx="2909232" cy="114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lag of Poland - Wikipedia">
            <a:extLst>
              <a:ext uri="{FF2B5EF4-FFF2-40B4-BE49-F238E27FC236}">
                <a16:creationId xmlns:a16="http://schemas.microsoft.com/office/drawing/2014/main" id="{25C95546-97C9-4C12-B166-FED124211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321" y="3510737"/>
            <a:ext cx="197789" cy="123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856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838</Words>
  <Application>Microsoft Office PowerPoint</Application>
  <PresentationFormat>Widescreen</PresentationFormat>
  <Paragraphs>198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Jakub Rosinski</dc:creator>
  <cp:lastModifiedBy>Jakub Rosinski</cp:lastModifiedBy>
  <cp:revision>1</cp:revision>
  <dcterms:created xsi:type="dcterms:W3CDTF">2023-05-22T15:19:41Z</dcterms:created>
  <dcterms:modified xsi:type="dcterms:W3CDTF">2023-05-27T18:14:57Z</dcterms:modified>
</cp:coreProperties>
</file>

<file path=docProps/thumbnail.jpeg>
</file>